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0688638" cy="7562850"/>
  <p:notesSz cx="6858000" cy="9144000"/>
  <p:defaultTextStyle>
    <a:defPPr>
      <a:defRPr lang="en-US"/>
    </a:defPPr>
    <a:lvl1pPr marL="0" algn="l" defTabSz="970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5089" algn="l" defTabSz="970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0178" algn="l" defTabSz="970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55268" algn="l" defTabSz="970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40357" algn="l" defTabSz="970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25446" algn="l" defTabSz="970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10535" algn="l" defTabSz="970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95624" algn="l" defTabSz="970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80714" algn="l" defTabSz="970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024" y="-104"/>
      </p:cViewPr>
      <p:guideLst>
        <p:guide orient="horz" pos="2382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87"/>
            <a:ext cx="9085342" cy="16211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4285614"/>
            <a:ext cx="7482047" cy="193272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5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0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5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0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25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0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95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80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2C1B-ADB2-402D-8AC4-F9673A9C82A9}" type="datetimeFigureOut">
              <a:rPr lang="en-GB" smtClean="0"/>
              <a:t>28/05/20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E774-163A-4C8D-82C5-4C4DF034E0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803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2C1B-ADB2-402D-8AC4-F9673A9C82A9}" type="datetimeFigureOut">
              <a:rPr lang="en-GB" smtClean="0"/>
              <a:t>28/05/20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E774-163A-4C8D-82C5-4C4DF034E0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26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9262" y="302866"/>
            <a:ext cx="2404944" cy="6452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3" y="302866"/>
            <a:ext cx="7036687" cy="64529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2C1B-ADB2-402D-8AC4-F9673A9C82A9}" type="datetimeFigureOut">
              <a:rPr lang="en-GB" smtClean="0"/>
              <a:t>28/05/20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E774-163A-4C8D-82C5-4C4DF034E0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510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2C1B-ADB2-402D-8AC4-F9673A9C82A9}" type="datetimeFigureOut">
              <a:rPr lang="en-GB" smtClean="0"/>
              <a:t>28/05/20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E774-163A-4C8D-82C5-4C4DF034E0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990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60"/>
            <a:ext cx="9085342" cy="1654373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50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7017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552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403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25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10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956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807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2C1B-ADB2-402D-8AC4-F9673A9C82A9}" type="datetimeFigureOut">
              <a:rPr lang="en-GB" smtClean="0"/>
              <a:t>28/05/20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E774-163A-4C8D-82C5-4C4DF034E0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36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3" y="1764667"/>
            <a:ext cx="4720815" cy="499113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2" y="1764667"/>
            <a:ext cx="4720815" cy="499113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2C1B-ADB2-402D-8AC4-F9673A9C82A9}" type="datetimeFigureOut">
              <a:rPr lang="en-GB" smtClean="0"/>
              <a:t>28/05/20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E774-163A-4C8D-82C5-4C4DF034E0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716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3" y="1692888"/>
            <a:ext cx="4722671" cy="705515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5089" indent="0">
              <a:buNone/>
              <a:defRPr sz="2100" b="1"/>
            </a:lvl2pPr>
            <a:lvl3pPr marL="970178" indent="0">
              <a:buNone/>
              <a:defRPr sz="1900" b="1"/>
            </a:lvl3pPr>
            <a:lvl4pPr marL="1455268" indent="0">
              <a:buNone/>
              <a:defRPr sz="1700" b="1"/>
            </a:lvl4pPr>
            <a:lvl5pPr marL="1940357" indent="0">
              <a:buNone/>
              <a:defRPr sz="1700" b="1"/>
            </a:lvl5pPr>
            <a:lvl6pPr marL="2425446" indent="0">
              <a:buNone/>
              <a:defRPr sz="1700" b="1"/>
            </a:lvl6pPr>
            <a:lvl7pPr marL="2910535" indent="0">
              <a:buNone/>
              <a:defRPr sz="1700" b="1"/>
            </a:lvl7pPr>
            <a:lvl8pPr marL="3395624" indent="0">
              <a:buNone/>
              <a:defRPr sz="1700" b="1"/>
            </a:lvl8pPr>
            <a:lvl9pPr marL="3880714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3" y="2398404"/>
            <a:ext cx="4722671" cy="435739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1" y="1692888"/>
            <a:ext cx="4724527" cy="705515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5089" indent="0">
              <a:buNone/>
              <a:defRPr sz="2100" b="1"/>
            </a:lvl2pPr>
            <a:lvl3pPr marL="970178" indent="0">
              <a:buNone/>
              <a:defRPr sz="1900" b="1"/>
            </a:lvl3pPr>
            <a:lvl4pPr marL="1455268" indent="0">
              <a:buNone/>
              <a:defRPr sz="1700" b="1"/>
            </a:lvl4pPr>
            <a:lvl5pPr marL="1940357" indent="0">
              <a:buNone/>
              <a:defRPr sz="1700" b="1"/>
            </a:lvl5pPr>
            <a:lvl6pPr marL="2425446" indent="0">
              <a:buNone/>
              <a:defRPr sz="1700" b="1"/>
            </a:lvl6pPr>
            <a:lvl7pPr marL="2910535" indent="0">
              <a:buNone/>
              <a:defRPr sz="1700" b="1"/>
            </a:lvl7pPr>
            <a:lvl8pPr marL="3395624" indent="0">
              <a:buNone/>
              <a:defRPr sz="1700" b="1"/>
            </a:lvl8pPr>
            <a:lvl9pPr marL="3880714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1" y="2398404"/>
            <a:ext cx="4724527" cy="435739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2C1B-ADB2-402D-8AC4-F9673A9C82A9}" type="datetimeFigureOut">
              <a:rPr lang="en-GB" smtClean="0"/>
              <a:t>28/05/20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E774-163A-4C8D-82C5-4C4DF034E0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294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2C1B-ADB2-402D-8AC4-F9673A9C82A9}" type="datetimeFigureOut">
              <a:rPr lang="en-GB" smtClean="0"/>
              <a:t>28/05/20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E774-163A-4C8D-82C5-4C4DF034E0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78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2C1B-ADB2-402D-8AC4-F9673A9C82A9}" type="datetimeFigureOut">
              <a:rPr lang="en-GB" smtClean="0"/>
              <a:t>28/05/20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E774-163A-4C8D-82C5-4C4DF034E0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355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3" y="301114"/>
            <a:ext cx="3516489" cy="128148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2" y="301115"/>
            <a:ext cx="5975245" cy="6454683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3" y="1582599"/>
            <a:ext cx="3516489" cy="5173200"/>
          </a:xfrm>
        </p:spPr>
        <p:txBody>
          <a:bodyPr/>
          <a:lstStyle>
            <a:lvl1pPr marL="0" indent="0">
              <a:buNone/>
              <a:defRPr sz="1500"/>
            </a:lvl1pPr>
            <a:lvl2pPr marL="485089" indent="0">
              <a:buNone/>
              <a:defRPr sz="1300"/>
            </a:lvl2pPr>
            <a:lvl3pPr marL="970178" indent="0">
              <a:buNone/>
              <a:defRPr sz="1100"/>
            </a:lvl3pPr>
            <a:lvl4pPr marL="1455268" indent="0">
              <a:buNone/>
              <a:defRPr sz="1000"/>
            </a:lvl4pPr>
            <a:lvl5pPr marL="1940357" indent="0">
              <a:buNone/>
              <a:defRPr sz="1000"/>
            </a:lvl5pPr>
            <a:lvl6pPr marL="2425446" indent="0">
              <a:buNone/>
              <a:defRPr sz="1000"/>
            </a:lvl6pPr>
            <a:lvl7pPr marL="2910535" indent="0">
              <a:buNone/>
              <a:defRPr sz="1000"/>
            </a:lvl7pPr>
            <a:lvl8pPr marL="3395624" indent="0">
              <a:buNone/>
              <a:defRPr sz="1000"/>
            </a:lvl8pPr>
            <a:lvl9pPr marL="388071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2C1B-ADB2-402D-8AC4-F9673A9C82A9}" type="datetimeFigureOut">
              <a:rPr lang="en-GB" smtClean="0"/>
              <a:t>28/05/20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E774-163A-4C8D-82C5-4C4DF034E0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43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8" y="5293996"/>
            <a:ext cx="6413183" cy="624986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400"/>
            </a:lvl1pPr>
            <a:lvl2pPr marL="485089" indent="0">
              <a:buNone/>
              <a:defRPr sz="3000"/>
            </a:lvl2pPr>
            <a:lvl3pPr marL="970178" indent="0">
              <a:buNone/>
              <a:defRPr sz="2500"/>
            </a:lvl3pPr>
            <a:lvl4pPr marL="1455268" indent="0">
              <a:buNone/>
              <a:defRPr sz="2100"/>
            </a:lvl4pPr>
            <a:lvl5pPr marL="1940357" indent="0">
              <a:buNone/>
              <a:defRPr sz="2100"/>
            </a:lvl5pPr>
            <a:lvl6pPr marL="2425446" indent="0">
              <a:buNone/>
              <a:defRPr sz="2100"/>
            </a:lvl6pPr>
            <a:lvl7pPr marL="2910535" indent="0">
              <a:buNone/>
              <a:defRPr sz="2100"/>
            </a:lvl7pPr>
            <a:lvl8pPr marL="3395624" indent="0">
              <a:buNone/>
              <a:defRPr sz="2100"/>
            </a:lvl8pPr>
            <a:lvl9pPr marL="3880714" indent="0">
              <a:buNone/>
              <a:defRPr sz="21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8" y="5918982"/>
            <a:ext cx="6413183" cy="887584"/>
          </a:xfrm>
        </p:spPr>
        <p:txBody>
          <a:bodyPr/>
          <a:lstStyle>
            <a:lvl1pPr marL="0" indent="0">
              <a:buNone/>
              <a:defRPr sz="1500"/>
            </a:lvl1pPr>
            <a:lvl2pPr marL="485089" indent="0">
              <a:buNone/>
              <a:defRPr sz="1300"/>
            </a:lvl2pPr>
            <a:lvl3pPr marL="970178" indent="0">
              <a:buNone/>
              <a:defRPr sz="1100"/>
            </a:lvl3pPr>
            <a:lvl4pPr marL="1455268" indent="0">
              <a:buNone/>
              <a:defRPr sz="1000"/>
            </a:lvl4pPr>
            <a:lvl5pPr marL="1940357" indent="0">
              <a:buNone/>
              <a:defRPr sz="1000"/>
            </a:lvl5pPr>
            <a:lvl6pPr marL="2425446" indent="0">
              <a:buNone/>
              <a:defRPr sz="1000"/>
            </a:lvl6pPr>
            <a:lvl7pPr marL="2910535" indent="0">
              <a:buNone/>
              <a:defRPr sz="1000"/>
            </a:lvl7pPr>
            <a:lvl8pPr marL="3395624" indent="0">
              <a:buNone/>
              <a:defRPr sz="1000"/>
            </a:lvl8pPr>
            <a:lvl9pPr marL="388071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2C1B-ADB2-402D-8AC4-F9673A9C82A9}" type="datetimeFigureOut">
              <a:rPr lang="en-GB" smtClean="0"/>
              <a:t>28/05/20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E774-163A-4C8D-82C5-4C4DF034E0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722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97018" tIns="48509" rIns="97018" bIns="4850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764667"/>
            <a:ext cx="9619774" cy="4991132"/>
          </a:xfrm>
          <a:prstGeom prst="rect">
            <a:avLst/>
          </a:prstGeom>
        </p:spPr>
        <p:txBody>
          <a:bodyPr vert="horz" lIns="97018" tIns="48509" rIns="97018" bIns="4850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432" y="7009643"/>
            <a:ext cx="2494016" cy="402652"/>
          </a:xfrm>
          <a:prstGeom prst="rect">
            <a:avLst/>
          </a:prstGeom>
        </p:spPr>
        <p:txBody>
          <a:bodyPr vert="horz" lIns="97018" tIns="48509" rIns="97018" bIns="48509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52C1B-ADB2-402D-8AC4-F9673A9C82A9}" type="datetimeFigureOut">
              <a:rPr lang="en-GB" smtClean="0"/>
              <a:t>28/05/20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952" y="7009643"/>
            <a:ext cx="3384735" cy="402652"/>
          </a:xfrm>
          <a:prstGeom prst="rect">
            <a:avLst/>
          </a:prstGeom>
        </p:spPr>
        <p:txBody>
          <a:bodyPr vert="horz" lIns="97018" tIns="48509" rIns="97018" bIns="48509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0190" y="7009643"/>
            <a:ext cx="2494016" cy="402652"/>
          </a:xfrm>
          <a:prstGeom prst="rect">
            <a:avLst/>
          </a:prstGeom>
        </p:spPr>
        <p:txBody>
          <a:bodyPr vert="horz" lIns="97018" tIns="48509" rIns="97018" bIns="48509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5E774-163A-4C8D-82C5-4C4DF034E0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503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70178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3817" indent="-363817" algn="l" defTabSz="9701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8270" indent="-303181" algn="l" defTabSz="970178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12723" indent="-242545" algn="l" defTabSz="9701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7812" indent="-242545" algn="l" defTabSz="9701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82901" indent="-242545" algn="l" defTabSz="970178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7991" indent="-242545" algn="l" defTabSz="9701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53080" indent="-242545" algn="l" defTabSz="9701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38169" indent="-242545" algn="l" defTabSz="9701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23258" indent="-242545" algn="l" defTabSz="9701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01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5089" algn="l" defTabSz="9701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0178" algn="l" defTabSz="9701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5268" algn="l" defTabSz="9701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0357" algn="l" defTabSz="9701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25446" algn="l" defTabSz="9701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10535" algn="l" defTabSz="9701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95624" algn="l" defTabSz="9701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14" algn="l" defTabSz="9701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hyperlink" Target="https://www.farmvention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mRdavbBf2Gs" TargetMode="Externa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ow much water does a plant need? - PPT Bas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91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ow much water does a plant need? - PPT Base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20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ow much water does a plant need? - PPT Base1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934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ow much water does a plant need? - PPT Base1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71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ow much water does a plant need? - PPT Base1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380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ow much water does a plant need? - PPT Base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9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ow much water does a plant need? - PPT Base1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7" name="TextBox 6">
            <a:hlinkClick r:id="rId3"/>
          </p:cNvPr>
          <p:cNvSpPr txBox="1"/>
          <p:nvPr/>
        </p:nvSpPr>
        <p:spPr>
          <a:xfrm>
            <a:off x="1776647" y="5365601"/>
            <a:ext cx="724170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VAGRounded Lt-Normal"/>
                <a:cs typeface="VAGRounded Lt-Normal"/>
              </a:rPr>
              <a:t>www.farmvention.com</a:t>
            </a:r>
            <a:endParaRPr lang="en-US" sz="3200" b="1" dirty="0">
              <a:solidFill>
                <a:srgbClr val="FF0000"/>
              </a:solidFill>
              <a:latin typeface="VAGRounded Lt-Normal"/>
              <a:cs typeface="VAGRounded Lt-Normal"/>
            </a:endParaRPr>
          </a:p>
        </p:txBody>
      </p:sp>
    </p:spTree>
    <p:extLst>
      <p:ext uri="{BB962C8B-B14F-4D97-AF65-F5344CB8AC3E}">
        <p14:creationId xmlns:p14="http://schemas.microsoft.com/office/powerpoint/2010/main" val="274682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ow much water does a plant need? - PPT Base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64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ow much water does a plant need? - PPT Base3.jpg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47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ow much water does a plant need? - PPT Base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31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ow much water does a plant need? - PPT Base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ow much water does a plant need? - PPT Base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96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ow much water does a plant need? - PPT Base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75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ow much water does a plant need? - PPT Base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17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ow much water does a plant need? - PPT Base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63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</Words>
  <Application>Microsoft Macintosh PowerPoint</Application>
  <PresentationFormat>Custom</PresentationFormat>
  <Paragraphs>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>Jennie Devine</dc:creator>
  <cp:lastModifiedBy>Kelly Monk</cp:lastModifiedBy>
  <cp:revision>6</cp:revision>
  <dcterms:created xsi:type="dcterms:W3CDTF">2020-04-09T20:10:17Z</dcterms:created>
  <dcterms:modified xsi:type="dcterms:W3CDTF">2020-05-28T18:07:24Z</dcterms:modified>
</cp:coreProperties>
</file>